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29.05.2020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51520" y="2348880"/>
            <a:ext cx="8646919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4800" b="1" dirty="0" smtClean="0">
                <a:latin typeface="Segoe Print" pitchFamily="2" charset="0"/>
              </a:rPr>
              <a:t>ARPAÇAY ŞEYH ŞAMİL </a:t>
            </a:r>
          </a:p>
          <a:p>
            <a:r>
              <a:rPr lang="tr-TR" sz="4800" b="1" dirty="0" smtClean="0">
                <a:latin typeface="Segoe Print" pitchFamily="2" charset="0"/>
              </a:rPr>
              <a:t>İMAM HATİP ORTAOKULU</a:t>
            </a:r>
            <a:endParaRPr lang="tr-TR" sz="4800" b="1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FKASKARTALI\Desktop\14120924_IMG_20181113_125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3727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FKASKARTALI\Desktop\k_28122605_IMG_20191128_112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16759" cy="55446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AFKASKARTALI\Desktop\26162851_IMG-20191226-WA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48071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FKASKARTALI\Desktop\20100013_20190319_151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64267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FKASKARTALI\Desktop\09083749_IMG-20200113-WA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36904" cy="626967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AFKASKARTALI\Desktop\12183315_IMG_20200312_103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5347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AFKASKARTALI\Desktop\12183336_IMG_20200312_103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64267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AFKASKARTALI\Desktop\1218445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640960" cy="626469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Ekran Gösterisi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Gökdoğan</dc:creator>
  <cp:lastModifiedBy>KAFKASKARTALI</cp:lastModifiedBy>
  <cp:revision>1</cp:revision>
  <dcterms:created xsi:type="dcterms:W3CDTF">2020-05-29T11:20:25Z</dcterms:created>
  <dcterms:modified xsi:type="dcterms:W3CDTF">2020-05-29T11:26:50Z</dcterms:modified>
</cp:coreProperties>
</file>